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5284"/>
  </p:normalViewPr>
  <p:slideViewPr>
    <p:cSldViewPr snapToGrid="0" snapToObjects="1">
      <p:cViewPr varScale="1">
        <p:scale>
          <a:sx n="129" d="100"/>
          <a:sy n="129" d="100"/>
        </p:scale>
        <p:origin x="3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Hawk" userId="e9a3afc6bc5e3e9f" providerId="LiveId" clId="{C1B36326-7192-5337-85D0-E6F73CB1C930}"/>
    <pc:docChg chg="modSld">
      <pc:chgData name="Lee Hawk" userId="e9a3afc6bc5e3e9f" providerId="LiveId" clId="{C1B36326-7192-5337-85D0-E6F73CB1C930}" dt="2025-11-07T17:12:18.601" v="71" actId="20577"/>
      <pc:docMkLst>
        <pc:docMk/>
      </pc:docMkLst>
      <pc:sldChg chg="modNotesTx">
        <pc:chgData name="Lee Hawk" userId="e9a3afc6bc5e3e9f" providerId="LiveId" clId="{C1B36326-7192-5337-85D0-E6F73CB1C930}" dt="2025-11-07T17:01:14.202" v="7" actId="20577"/>
        <pc:sldMkLst>
          <pc:docMk/>
          <pc:sldMk cId="0" sldId="257"/>
        </pc:sldMkLst>
      </pc:sldChg>
      <pc:sldChg chg="modNotesTx">
        <pc:chgData name="Lee Hawk" userId="e9a3afc6bc5e3e9f" providerId="LiveId" clId="{C1B36326-7192-5337-85D0-E6F73CB1C930}" dt="2025-11-07T17:08:20.182" v="35" actId="20577"/>
        <pc:sldMkLst>
          <pc:docMk/>
          <pc:sldMk cId="0" sldId="263"/>
        </pc:sldMkLst>
      </pc:sldChg>
      <pc:sldChg chg="modNotesTx">
        <pc:chgData name="Lee Hawk" userId="e9a3afc6bc5e3e9f" providerId="LiveId" clId="{C1B36326-7192-5337-85D0-E6F73CB1C930}" dt="2025-11-07T17:09:47.072" v="40" actId="20577"/>
        <pc:sldMkLst>
          <pc:docMk/>
          <pc:sldMk cId="0" sldId="268"/>
        </pc:sldMkLst>
      </pc:sldChg>
      <pc:sldChg chg="modNotesTx">
        <pc:chgData name="Lee Hawk" userId="e9a3afc6bc5e3e9f" providerId="LiveId" clId="{C1B36326-7192-5337-85D0-E6F73CB1C930}" dt="2025-11-07T17:11:42.493" v="60" actId="20577"/>
        <pc:sldMkLst>
          <pc:docMk/>
          <pc:sldMk cId="0" sldId="270"/>
        </pc:sldMkLst>
      </pc:sldChg>
      <pc:sldChg chg="modNotesTx">
        <pc:chgData name="Lee Hawk" userId="e9a3afc6bc5e3e9f" providerId="LiveId" clId="{C1B36326-7192-5337-85D0-E6F73CB1C930}" dt="2025-11-07T17:12:18.601" v="71" actId="20577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649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（音乐）各位老师，大家好，欢迎回到我们的第三节课。
上一节课，我们成功搭建了属于自己的“魔法工作室”，并召唤出了AI编程助手。
今天，我们将完成一次重要的角色升级：不再仅仅是体验AI的“魔法”，而是要第一次作为一名“产品总监”，指挥你的AI开发团队，从零到一，为我们自己的课堂创造一个真正实用、可视化的教学工具——随机点名器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回车之后，AI会再次向你展示它的行动计划，并请求你的批准。这说明它即将对你的电脑进行操作。
我们输入 y，批准它。
接下来，请大家放下键盘和鼠标，见证奇迹的时刻到了。
（等待AI执行）
看！你的浏览器是不是自动弹出了一个网页？网页上是不是已经有了按钮和内容？
点击一下“开始/停止”按钮试试看！
恭喜你！你的第一个、亲手创造的AI教学应用，就这样诞生了！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各位老师，请先从刚才成功的喜悦中稍微平复一下。让我们来复盘一下，刚才我们到底做了什么？
我们创造了一个应用，更重要的是，我们不经意间，实践了所有计算机程序背后共同的“秘密配方”——“输入-处理-输出”模型。
我们的点名器，它的“输入”是什么？是那个`students.txt`文件。它的“处理”过程是什么？是你点击按钮后，它在内部进行的随机滚动和选择。它的“输出”是什么？是最终显示在屏幕上的那个名字。
输入、处理、输出。这就是一切程序的本质。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这个“秘密配方”告诉我们一个极其重要的思维习惯，这也是专业程序员和业余爱好者最大的区别。
那就是，在动手之前，要先想清楚两件事：我的起点是什么？我的终点是什么？
也就是，我的输入是什么？我想要的输出又是什么？
对于点名器，起点是`students.txt`文件，终点是屏幕上显示的一个名字。当我们把起点和终点都定义得无比清晰之后，中间的“处理”过程——比如需要一个按钮、需要滚动动画——就自然而然地浮现出来了。
请大家记住这个思维习惯：“先两头，再中间”。这是“编程思维”的精髓，远比学习任何具体的代码语法都重要。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好了，我们的应用诞生了。但也许你觉得它还不够完美。比如动画太快了，或者最终选中的名字不够突出。
这时候我们该怎么办？去研究复杂的代码吗？
</a:t>
            </a:r>
            <a:r>
              <a:rPr lang="en-US" dirty="0" err="1"/>
              <a:t>不需要！这正是AI编程最美妙的地方。我们不需要自己去修改代码，我们只需要继续和AI“对话</a:t>
            </a:r>
            <a:r>
              <a:rPr lang="en-US" dirty="0"/>
              <a:t>”。
AI生成的第一个版本，看作是一个“草稿”。我们的工作，就是基于这个草稿，向它提出修改意见。
比如，你可以直接告诉它：“动画太快了，慢一点。”或者，“让选中的名字变红、变大。”
记住，AI编程不是一次性的命令，而是一个持续对话、不断迭代优化的过程。AI是你的伙伴，有想法就尽管告诉它。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为了让大家更好地练习与AI对话，我在这里给大家留两个课后挑战。
你可以试着向AI提出这两个进阶需求。第一个挑战是关于视觉效果的，增加“幸运感”。第二个挑战是关于程序逻辑的，避免重复点名，这会更难一些。
大家可以把这两个指令发给AI，看看它会如何修改你的程序。
不用担心失败，这个练习的目的是让你体验如何提出更复杂的需求，并观察AI如何应对。这些更复杂的逻辑，也是我们后续课程会深入讲解的内容。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让我们再次回顾一下这节课所做的一切</a:t>
            </a:r>
            <a:r>
              <a:rPr lang="en-US" dirty="0"/>
              <a:t>。
我们从一个想法开始，将它解构成清晰的需求，然后通过Prompt指挥AI生成初版，最后通过对话不断迭代优化。
这个“想法 -&gt; 解构 -&gt; 指令 -&gt; 迭代”的循环，就是AI时代全新的软件开发模式。
在这个模式中，你的价值得到了极大的放大。你不再是那个需要埋头写代码的技术人员，你变成了把握方向的“创意掌舵人”和决定产品成败的“决策者”。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非常好的练习，各位老师</a:t>
            </a:r>
            <a:r>
              <a:rPr lang="en-US" dirty="0"/>
              <a:t>！
这节课，我们一起创造了一个完整的、属于我们自己的应用。
在下一节课，也就是我们第一模块的最后一课，我们将会轻松一些。我们主要的任务是“分享”和“探讨</a:t>
            </a:r>
            <a:r>
              <a:rPr lang="en-US"/>
              <a:t>”。大家可以展示一下自己的点名器，</a:t>
            </a:r>
            <a:r>
              <a:rPr lang="en-US" dirty="0"/>
              <a:t>分享一下这几节课以来的心得体会。我们也会一起探讨一下AI编程给我们带来的新视角。
最后，我们会对整个思想破冰模块做一个总结，并为大家预告后面更精彩的模块内容。
感谢大家，我们下节课见！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是的，你没听错，是“产品总监”。
在今天的课堂上，你的身份不是“</a:t>
            </a:r>
            <a:r>
              <a:rPr lang="en-US" dirty="0" err="1"/>
              <a:t>编程学习者</a:t>
            </a:r>
            <a:r>
              <a:rPr lang="en-US" dirty="0"/>
              <a:t>”，而是这个“随机点名器”项目的产品总监。
</a:t>
            </a:r>
            <a:r>
              <a:rPr lang="en-US" dirty="0" err="1"/>
              <a:t>你的核心任务，不是去思考如何写代码，而是思考“我想要一个什么样的产品</a:t>
            </a:r>
            <a:r>
              <a:rPr lang="en-US" dirty="0"/>
              <a:t>？”，然后清晰地把你的需求提出来。
而你身边的AI编程助手，就是你的“全栈开发团队”，它能力超群、随叫随到，负责实现你提出的所有需求。
让我们一起体验一下这种全新的创造模式。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好，各位“产品总监”，我们的第一个项目来了。
我们来解决一个教学中的真实痛点：课堂点名。传统的点名方式，要么是逐个念名字，很单调；要么是随机叫学号，缺乏点仪式感。
我们今天的愿景，就是要把它变得有趣。我们想创造一个充满动感、类似“老虎机”抽奖效果的点名器。当按下开始，所有学生的名字在屏幕上飞速滚动，再次按下，屏幕定格在一个“幸运儿”身上。
让每一次点名，都变成一次小小的、激动人心的课堂事件。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一个好的产品总监，不会直接把“我要一个抽奖式的点名器”这样模糊的想法扔给开发团队。他会先把这个大想法，拆解成一个个具体的小零件。这个过程，我们称之为“需求解构”。
让我们一起来做这件事。
首先，我们来搭建这个程序最基本的“骨架”。任何一个程序，都离不开“数据”和“交互”。
它的“原料”，也就是数据是什么？显然，是我们的学生名单。所以，第一个特性就明确了：程序必须能读取一份学生名单。
它的“开关”，也就是我们和它交互的方式是什么？最直接的，就是点一个按钮。所以，第二个特性是：需要一个“开始/停止”按钮。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骨架搭好了，我们来为它填充血肉，也就是“功能”和“外观”。
这个程序最核心的功能是什么？当然是“随机”。所以，第三个特性，也就是核心逻辑是：当用户点击停止时，程序必须能最终确定一个随机的名字。
但光有这个还不够，我们的愿景是让它“有趣”。如何实现有趣？通过视觉效果。所以第四个特性是：在挑选过程中，名字不能是瞬间出现的，而是要像老虎机一样快速滚动，营造出紧张感和期待感。
看，骨架、功能、外观，都有了。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好了，各位产品总监，请看。就通过刚才这简单的四步分析，我们已经把一个模糊的愿景，变成了一份包含数据、交互、逻辑、视觉四个方面的、清晰的功能清单。
这份清单，就是一份完美的“产品需求文档”。
它就是我们接下来要交给AI的、清晰无误的“设计蓝图”。有了这份蓝图，我们的AI开发团队就能精确地开展工作了。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理论学习结束！现在，让我们切换到VS Code，进入动手环节。
请大家启动qwen助手，让我们一步一步，把刚才设计的蓝图变为现实。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动手第一步：准备“原料”。
根据我们分析的第一个特性，程序需要一份学生名单。我们现在让AI为我们虚构一份。
请大家复制屏幕上的指令：“请帮我创建一个名为 students.txt 的文件, 里面包含30个随机的中文名字, 每个名字占一行。” 粘贴到qwen的提示符后面，然后按回车。
AI会请求你的许可，输入y并回车。
（等待）
请看VS Code的左侧文件列表，是不是瞬间多了一个`students.txt`？你可以点开它看看，AI为你生成了30个随机名字。我们的“原料”准备好了！
</a:t>
            </a:r>
            <a:r>
              <a:rPr lang="en-US" dirty="0" err="1"/>
              <a:t>大家要注意下面这个小贴士，课后你只需要把这个文件里的内容，换成你自己班级真实的名单，这个应用就能真正发挥作用了</a:t>
            </a:r>
            <a:r>
              <a:rPr lang="en-US" dirty="0"/>
              <a:t>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好，原料备好，现在进入主菜。
我们要把刚才分析的另外三个特性——按钮、随机逻辑和滚动动画，全部打包成一个完整的需求，一次性地交给AI。
请看我屏幕上的这段Prompt，它清晰地描述了我们对这个点名器网页的所有要求。
特别注意，我们在最后增加了一条“输出指令”，要求AI在创建完文件后，立刻帮我们打开它。这体现了AI作为“自动化助手”的能力。
请大家完整地复制这段指令，粘贴到qwen提示符后，然后回车。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906</Words>
  <Application>Microsoft Macintosh PowerPoint</Application>
  <PresentationFormat>宽屏</PresentationFormat>
  <Paragraphs>32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模块一: AI编程新纪元 (思想破冰)</dc:title>
  <dc:subject>PptxGenJS Presentation</dc:subject>
  <dc:creator>Created by Marp</dc:creator>
  <cp:lastModifiedBy>Lee Hawk</cp:lastModifiedBy>
  <cp:revision>1</cp:revision>
  <dcterms:created xsi:type="dcterms:W3CDTF">2025-11-07T16:58:38Z</dcterms:created>
  <dcterms:modified xsi:type="dcterms:W3CDTF">2025-11-07T17:12:19Z</dcterms:modified>
</cp:coreProperties>
</file>